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1125143d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1125143d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1125143d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1125143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bb6635a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bb6635a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bb6635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ebb6635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ebb6635a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ebb6635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ebb6635a2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ebb6635a2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ebb6635a2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ebb6635a2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bb6635a2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bb6635a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ebb6635a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ebb6635a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bb6635a2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ebb6635a2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1125143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1125143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1125143d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1125143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1125143d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1125143d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1125143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1125143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125143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125143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1125143d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1125143d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125143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125143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1125143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1125143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for journalists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#NICAR20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75" y="0"/>
            <a:ext cx="8606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37" y="0"/>
            <a:ext cx="50525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in R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working directory: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R script: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setwd(“your path here”)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drop down menu: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Session -&gt; Set Working Directory -&gt; Choose Directory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in R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these packages are installed: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dplyr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install.packages(“psych”)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library(psych)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2390" r="13723" t="0"/>
          <a:stretch/>
        </p:blipFill>
        <p:spPr>
          <a:xfrm>
            <a:off x="3806850" y="1637050"/>
            <a:ext cx="4951349" cy="31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your files in R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nba &lt;- read_csv('nba.csv', col_names = TRUE)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schools &lt;- read_csv('txmiddle.csv', col_names = TRUE)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descriptives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describe(nba)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Works only on numeric fields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descriptives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average for one variable: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mean(nba$height)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Get the standard deviation for one variable: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sd(nba$height)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statistic(filename$fieldname)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pictures of your data</a:t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- shows one variable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hist(nba$height)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0" l="0" r="0" t="10849"/>
          <a:stretch/>
        </p:blipFill>
        <p:spPr>
          <a:xfrm>
            <a:off x="4572000" y="1152475"/>
            <a:ext cx="4225925" cy="36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pictures of your data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r>
              <a:rPr lang="en"/>
              <a:t> - shows two variables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plot(nba$height, nba$weight)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2208" l="0" r="2865" t="11851"/>
          <a:stretch/>
        </p:blipFill>
        <p:spPr>
          <a:xfrm>
            <a:off x="3929625" y="932600"/>
            <a:ext cx="4902676" cy="385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fancy with ggplot2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ggplot(nba, aes(x=height)) + geom_histogram()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069" y="1563275"/>
            <a:ext cx="380223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45" y="0"/>
            <a:ext cx="61355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81" y="0"/>
            <a:ext cx="69948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342"/>
            <a:ext cx="9144001" cy="478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910" y="0"/>
            <a:ext cx="61621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26" y="0"/>
            <a:ext cx="79833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35" y="0"/>
            <a:ext cx="72645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62" y="0"/>
            <a:ext cx="6406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88" y="0"/>
            <a:ext cx="5161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